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4" r:id="rId2"/>
    <p:sldId id="264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/>
    <p:restoredTop sz="68272"/>
  </p:normalViewPr>
  <p:slideViewPr>
    <p:cSldViewPr snapToGrid="0">
      <p:cViewPr varScale="1">
        <p:scale>
          <a:sx n="88" d="100"/>
          <a:sy n="88" d="100"/>
        </p:scale>
        <p:origin x="1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C3673-B843-A843-9FAC-2A0476F09D11}" type="datetimeFigureOut">
              <a:rPr lang="en-US" smtClean="0"/>
              <a:t>2/28/26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A9C6A-5FF1-A640-8D7C-F604D6F22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2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iktok.com/@janeycarter_/video/6934370797297437958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2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Photo Source: Douglas Martin, “Nancy Eiesland Is Dead at 44; Wrote of a Disabled God,” New York Times online, last updated March 21, 2009, https://</a:t>
            </a:r>
            <a:r>
              <a:rPr lang="en-US" dirty="0" err="1"/>
              <a:t>www.nytimes.com</a:t>
            </a:r>
            <a:r>
              <a:rPr lang="en-US" dirty="0"/>
              <a:t>/2009/03/22/us/22eiesland.html.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Image Description of Book Cover: Red cover with a colorful collage. White title: The Disabled God: Toward a Liberatory Theology of Disability.</a:t>
            </a:r>
          </a:p>
          <a:p>
            <a:endParaRPr lang="en-US" dirty="0"/>
          </a:p>
          <a:p>
            <a:r>
              <a:rPr lang="en-US" dirty="0"/>
              <a:t>Image Description of Nancy Eiesland: White woman with short brown hair, wearing a yellow shirt and green scarf, smiling on a mobility scooter in front of a stone church.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4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4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Photo Source: </a:t>
            </a:r>
            <a:r>
              <a:rPr lang="en-US" dirty="0">
                <a:hlinkClick r:id="rId3"/>
              </a:rPr>
              <a:t>https://www.tiktok.com/@janeycarter_/video/6934370797297437958</a:t>
            </a:r>
            <a:r>
              <a:rPr lang="en-US" dirty="0"/>
              <a:t> </a:t>
            </a:r>
          </a:p>
          <a:p>
            <a:br>
              <a:rPr lang="en-US" dirty="0"/>
            </a:br>
            <a:r>
              <a:rPr lang="en-US" dirty="0"/>
              <a:t>Image Description: Janey Carter, a white woman with brown hair in a ponytail, sits in a power wheelchair at a desk in a bright home interior. She wears a light blue T-shirt and denim shorts. A </a:t>
            </a:r>
            <a:r>
              <a:rPr lang="en-US" dirty="0" err="1"/>
              <a:t>strawl-ike</a:t>
            </a:r>
            <a:r>
              <a:rPr lang="en-US" dirty="0"/>
              <a:t> assistive device is mounted near her head and positioned at her lips. In front of her is an open laptop on a white table, along with a green potted plant. The room has light gray walls, wooden floors, and mirrors mounted on the walls.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9A9C6A-5FF1-A640-8D7C-F604D6F22E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0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4F5D2-7189-8614-6C81-1E774A63D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EC8F2A-3914-75E1-4345-246070651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EC34F-37ED-3258-6D80-46EAF4DC9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BE25E-9267-9E41-1205-1D11A425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8AF2C-B0E9-A931-56FD-6020155F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13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A6C0-3B7D-EEA0-EFF1-D5290B5BA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B5B383-5AA3-47C2-DF27-FA0B4FDB5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2FB6-A0A6-4102-0AF1-0CB996483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97AF3-A98D-0863-7565-2713B06A2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DAF44-476D-A9DD-56D3-D847ADCD9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4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E51E6D-EF37-09B7-B12B-4C4D264C48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04E04B-6D0E-43CD-6234-9B4A66494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4DE44-B645-C887-F575-BC780246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0D26B-F625-A7DE-B6B5-B3370F188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61B39-2BFA-F9A3-0D6B-859839661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2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6379-EB44-61AE-2DDF-7BD2736F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3A365-9538-B555-5CDE-012BA73D0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0DEB8-DBB0-33E5-F637-8B4BC7E59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8572F-F43B-0F8F-C512-8CA4DDED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335F3-629C-606E-2F9F-66315EC2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2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0FD54-97FD-0FAF-992B-D45032B1E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3DC5D-5033-F410-33F6-01CCE6069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2766E-CCDA-C962-69BD-E6B341B60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D2FF9-92BC-8479-5E3C-4B4BF0DC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04E3B-7E29-EA99-BEC8-778E7BE2C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1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F2A5-8A24-2654-D7F5-473275F0B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44F77-628A-A87A-D552-B48C94ED48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9F2897-D453-1131-3B4A-8DBD98DCE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19722-71C5-A103-1D3C-1FF59A28C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1316F-070A-B3D0-C137-C46265585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6483C-3A2A-D9B2-5EE6-36EB5F31D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6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C9397-CE75-A9D6-18B4-A3D1CB451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E9515-293D-4541-77E1-418AFD668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94646-9E9F-1D8A-FC21-793FC78784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714307-DD22-41B8-EE3A-ECA6CFF9C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02F19E-1047-D373-1D43-712B94375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396999-6B77-4EBF-AB67-0EC26BB9C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97B036-88C9-61DD-B38D-6D2FD819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73A8B1-269F-F9ED-3263-517AAB67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8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A8FCE-0A2F-4B8A-0E88-0D0EF0AC7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65E402-2B30-64BF-ECDF-540ECBC8F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E546B5-B10C-3247-B8CE-65067786F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E2286A-FF8F-59D4-2666-CD126898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9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07EE93-2F71-A669-95B8-C438EE88E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58A10-5BE2-DBA6-CD87-BE96008A4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5A784C-AE31-59FE-D2DE-025F8D592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65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8510C-5CD9-0070-AE34-0AF0EC87F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FA067-4968-16B3-BA50-BC2C1E472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84BCC-2006-A474-8BBA-4A53EB00F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7BEF2-2956-6EDD-B2E9-8598E3F0B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63CE7-EFF9-3A70-7E77-9E5D831A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1A5E-913D-AFC4-2E9C-1B87E965D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88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A5D2-B244-A17F-3A7A-7C63B265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3B66A2-2D4E-689A-81E9-1587E3E5AF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A4CA5D-8BFA-C222-255A-41C6D2031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347AB8-4516-E691-A30A-7B76635C9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347C62-4FE3-CED9-2E70-A0B6321D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2DDBD-D203-9EA4-548B-14B8B1E7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3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1D1575-89CA-DA16-3DCA-1A4DA3A96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F8BDD-32F7-4E8D-FC44-528A1F8F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9F7A4-3234-9874-CE4E-4DEBC881FA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8895D1-50D7-E944-B8FC-159F990F8097}" type="datetimeFigureOut">
              <a:rPr lang="en-US" smtClean="0"/>
              <a:t>2/28/26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2C191-6374-8670-4A61-2D4B27A14C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CC757-7D3E-FB8F-CC42-B100A1F0B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A91775-9510-7942-A5BF-09CDD88EB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4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19520" y="643467"/>
            <a:ext cx="4539559" cy="5571066"/>
            <a:chOff x="0" y="0"/>
            <a:chExt cx="11176424" cy="13716000"/>
          </a:xfrm>
        </p:grpSpPr>
        <p:pic>
          <p:nvPicPr>
            <p:cNvPr id="3" name="Picture 3" descr="A book cover with a red background&#10;&#10;AI-generated content may be incorrect."/>
            <p:cNvPicPr>
              <a:picLocks noChangeAspect="1"/>
            </p:cNvPicPr>
            <p:nvPr/>
          </p:nvPicPr>
          <p:blipFill>
            <a:blip r:embed="rId3"/>
            <a:srcRect t="2622" b="15711"/>
            <a:stretch>
              <a:fillRect/>
            </a:stretch>
          </p:blipFill>
          <p:spPr>
            <a:xfrm>
              <a:off x="0" y="0"/>
              <a:ext cx="11176424" cy="13716000"/>
            </a:xfrm>
            <a:prstGeom prst="rect">
              <a:avLst/>
            </a:prstGeom>
          </p:spPr>
        </p:pic>
      </p:grpSp>
      <p:grpSp>
        <p:nvGrpSpPr>
          <p:cNvPr id="4" name="Group 4"/>
          <p:cNvGrpSpPr/>
          <p:nvPr/>
        </p:nvGrpSpPr>
        <p:grpSpPr>
          <a:xfrm>
            <a:off x="6256865" y="718842"/>
            <a:ext cx="5291667" cy="5420316"/>
            <a:chOff x="0" y="0"/>
            <a:chExt cx="1555899" cy="159372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555899" cy="1593725"/>
            </a:xfrm>
            <a:custGeom>
              <a:avLst/>
              <a:gdLst/>
              <a:ahLst/>
              <a:cxnLst/>
              <a:rect l="l" t="t" r="r" b="b"/>
              <a:pathLst>
                <a:path w="1555899" h="1593725">
                  <a:moveTo>
                    <a:pt x="0" y="0"/>
                  </a:moveTo>
                  <a:lnTo>
                    <a:pt x="1555899" y="0"/>
                  </a:lnTo>
                  <a:lnTo>
                    <a:pt x="1555899" y="1593725"/>
                  </a:lnTo>
                  <a:lnTo>
                    <a:pt x="0" y="1593725"/>
                  </a:lnTo>
                  <a:close/>
                </a:path>
              </a:pathLst>
            </a:custGeom>
            <a:blipFill>
              <a:blip r:embed="rId4"/>
              <a:stretch>
                <a:fillRect t="-20170" b="-11047"/>
              </a:stretch>
            </a:blipFill>
          </p:spPr>
          <p:txBody>
            <a:bodyPr/>
            <a:lstStyle/>
            <a:p>
              <a:endParaRPr lang="en-US" sz="672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107D759F-FC5A-7E93-ABDD-1D15B1E74F3E}"/>
              </a:ext>
            </a:extLst>
          </p:cNvPr>
          <p:cNvSpPr txBox="1"/>
          <p:nvPr/>
        </p:nvSpPr>
        <p:spPr>
          <a:xfrm>
            <a:off x="391666" y="186089"/>
            <a:ext cx="6953514" cy="58826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“I saw God in a sip-puff wheelchair,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that is, the chair used mostly by quadriplegics enabling them to maneuver by blowing and sucking on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strawlike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device.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 an omnipotent, self-sufficient God, but neither a pitiable,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suffering servant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In this moment, I beheld God as a survivor, unpitying and forthright. I recognized the incarnate Christ in the image of those judged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‘not feasible,’ ‘unemployable,’ with ‘questionable quality of life.’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Here was God for me.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defTabSz="9144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defTabSz="9144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2" descr="Meet Janey Carter – CanvasRebel Magazine">
            <a:extLst>
              <a:ext uri="{FF2B5EF4-FFF2-40B4-BE49-F238E27FC236}">
                <a16:creationId xmlns:a16="http://schemas.microsoft.com/office/drawing/2014/main" id="{0A970839-6040-B0CD-C5BF-7F37E6F7D703}"/>
              </a:ext>
            </a:extLst>
          </p:cNvPr>
          <p:cNvPicPr>
            <a:picLocks noGrp="1" noChangeAspect="1" noChangeArrowheads="1"/>
          </p:cNvPicPr>
          <p:nvPr>
            <p:ph type="pic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9" r="8393"/>
          <a:stretch>
            <a:fillRect/>
          </a:stretch>
        </p:blipFill>
        <p:spPr bwMode="auto">
          <a:xfrm>
            <a:off x="7534654" y="10"/>
            <a:ext cx="465734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1B830C1C-D6C2-388B-954F-7BE5503EE72A}"/>
              </a:ext>
            </a:extLst>
          </p:cNvPr>
          <p:cNvSpPr txBox="1"/>
          <p:nvPr/>
        </p:nvSpPr>
        <p:spPr>
          <a:xfrm>
            <a:off x="391666" y="6241024"/>
            <a:ext cx="615696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spcBef>
                <a:spcPts val="1000"/>
              </a:spcBef>
              <a:buClr>
                <a:schemeClr val="accent2"/>
              </a:buClr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Eiesland, </a:t>
            </a:r>
            <a:r>
              <a:rPr lang="en-US" sz="20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Disabled God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89.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1FAA7C2-C85E-F058-52E6-7618C65AE364}"/>
              </a:ext>
            </a:extLst>
          </p:cNvPr>
          <p:cNvSpPr txBox="1"/>
          <p:nvPr/>
        </p:nvSpPr>
        <p:spPr>
          <a:xfrm>
            <a:off x="7534653" y="0"/>
            <a:ext cx="465734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Janey Carter</a:t>
            </a:r>
          </a:p>
        </p:txBody>
      </p:sp>
    </p:spTree>
    <p:extLst>
      <p:ext uri="{BB962C8B-B14F-4D97-AF65-F5344CB8AC3E}">
        <p14:creationId xmlns:p14="http://schemas.microsoft.com/office/powerpoint/2010/main" val="3662645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F235B7-DC33-D91D-5058-6776EF05592C}"/>
              </a:ext>
            </a:extLst>
          </p:cNvPr>
          <p:cNvSpPr txBox="1"/>
          <p:nvPr/>
        </p:nvSpPr>
        <p:spPr>
          <a:xfrm>
            <a:off x="1613941" y="1264048"/>
            <a:ext cx="8964117" cy="4329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Isaiah 53:2-3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“…he had no form or majesty that we should look at him,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nothing in his appearance that we should desire him.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 was </a:t>
            </a:r>
            <a:r>
              <a:rPr lang="en-US" sz="25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despised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5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rejected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by others;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a man of </a:t>
            </a:r>
            <a:r>
              <a:rPr lang="en-US" sz="25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suffering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and acquainted with </a:t>
            </a:r>
            <a:r>
              <a:rPr lang="en-US" sz="25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infirmity</a:t>
            </a: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and as one from whom others </a:t>
            </a:r>
            <a:r>
              <a:rPr lang="en-US" sz="25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hide their faces</a:t>
            </a:r>
            <a:b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5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  he was despised, and we held him of no account.”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975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394</Words>
  <Application>Microsoft Macintosh PowerPoint</Application>
  <PresentationFormat>Widescreen</PresentationFormat>
  <Paragraphs>19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Ceruti</dc:creator>
  <cp:lastModifiedBy>Emma Ceruti</cp:lastModifiedBy>
  <cp:revision>7</cp:revision>
  <dcterms:created xsi:type="dcterms:W3CDTF">2026-02-27T15:05:47Z</dcterms:created>
  <dcterms:modified xsi:type="dcterms:W3CDTF">2026-02-28T19:08:02Z</dcterms:modified>
</cp:coreProperties>
</file>